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72" r:id="rId6"/>
    <p:sldId id="263" r:id="rId7"/>
    <p:sldId id="264" r:id="rId8"/>
    <p:sldId id="265" r:id="rId9"/>
    <p:sldId id="267" r:id="rId10"/>
    <p:sldId id="268" r:id="rId11"/>
    <p:sldId id="269" r:id="rId12"/>
    <p:sldId id="271" r:id="rId13"/>
    <p:sldId id="273" r:id="rId14"/>
    <p:sldId id="274" r:id="rId15"/>
    <p:sldId id="275" r:id="rId16"/>
    <p:sldId id="261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>
        <p:scale>
          <a:sx n="41" d="100"/>
          <a:sy n="41" d="100"/>
        </p:scale>
        <p:origin x="1568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9348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922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551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773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43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219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38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3942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235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262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7174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29904-EC7A-454D-95BB-9BF99714F909}" type="datetimeFigureOut">
              <a:rPr lang="es-MX" smtClean="0"/>
              <a:t>08/04/2022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5CF84-C3D7-424E-867A-F380EE2E6E4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75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rpizarro/60573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rpizarro/605730" TargetMode="External"/><Relationship Id="rId2" Type="http://schemas.openxmlformats.org/officeDocument/2006/relationships/hyperlink" Target="https://www.youtube.com/watch?v=QoRBenaGzz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SVM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r>
              <a:rPr lang="es-MX" dirty="0" smtClean="0"/>
              <a:t> con 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539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419225"/>
            <a:ext cx="117252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1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502447"/>
            <a:ext cx="10810875" cy="53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13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Librerías en R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38167"/>
            <a:ext cx="10515600" cy="4993630"/>
          </a:xfrm>
        </p:spPr>
        <p:txBody>
          <a:bodyPr/>
          <a:lstStyle/>
          <a:p>
            <a:r>
              <a:rPr lang="es-MX" dirty="0" err="1" smtClean="0"/>
              <a:t>install.packages</a:t>
            </a:r>
            <a:r>
              <a:rPr lang="es-MX" dirty="0" smtClean="0"/>
              <a:t>("</a:t>
            </a:r>
            <a:r>
              <a:rPr lang="es-MX" dirty="0" err="1" smtClean="0"/>
              <a:t>kernlab</a:t>
            </a:r>
            <a:r>
              <a:rPr lang="es-MX" dirty="0" smtClean="0"/>
              <a:t>")</a:t>
            </a:r>
          </a:p>
          <a:p>
            <a:r>
              <a:rPr lang="es-MX" dirty="0" err="1" smtClean="0"/>
              <a:t>library</a:t>
            </a:r>
            <a:r>
              <a:rPr lang="es-MX" dirty="0" smtClean="0"/>
              <a:t>(</a:t>
            </a:r>
            <a:r>
              <a:rPr lang="es-MX" dirty="0" err="1" smtClean="0"/>
              <a:t>kernlab</a:t>
            </a:r>
            <a:r>
              <a:rPr lang="es-MX" dirty="0" smtClean="0"/>
              <a:t>)</a:t>
            </a:r>
          </a:p>
          <a:p>
            <a:r>
              <a:rPr lang="es-MX" dirty="0"/>
              <a:t>m</a:t>
            </a:r>
            <a:r>
              <a:rPr lang="es-MX" dirty="0" smtClean="0"/>
              <a:t>odelo &lt;- </a:t>
            </a:r>
            <a:r>
              <a:rPr lang="es-MX" dirty="0" err="1" smtClean="0"/>
              <a:t>ksvm</a:t>
            </a:r>
            <a:r>
              <a:rPr lang="es-MX" dirty="0" smtClean="0"/>
              <a:t>()</a:t>
            </a:r>
          </a:p>
          <a:p>
            <a:endParaRPr lang="es-MX" dirty="0"/>
          </a:p>
          <a:p>
            <a:r>
              <a:rPr lang="es-MX" dirty="0" err="1" smtClean="0"/>
              <a:t>install.packages</a:t>
            </a:r>
            <a:r>
              <a:rPr lang="es-MX" dirty="0" smtClean="0"/>
              <a:t>(</a:t>
            </a:r>
            <a:r>
              <a:rPr lang="es-MX" dirty="0" smtClean="0"/>
              <a:t>"e1031"</a:t>
            </a:r>
            <a:r>
              <a:rPr lang="es-MX" dirty="0" smtClean="0"/>
              <a:t>)</a:t>
            </a:r>
          </a:p>
          <a:p>
            <a:r>
              <a:rPr lang="es-MX" dirty="0" err="1"/>
              <a:t>l</a:t>
            </a:r>
            <a:r>
              <a:rPr lang="es-MX" dirty="0" err="1" smtClean="0"/>
              <a:t>ibrary</a:t>
            </a:r>
            <a:r>
              <a:rPr lang="es-MX" dirty="0" smtClean="0"/>
              <a:t>(e1031)</a:t>
            </a:r>
          </a:p>
          <a:p>
            <a:r>
              <a:rPr lang="es-MX" dirty="0" smtClean="0"/>
              <a:t>modelo &lt;- </a:t>
            </a:r>
            <a:r>
              <a:rPr lang="es-MX" dirty="0" err="1" smtClean="0"/>
              <a:t>train</a:t>
            </a:r>
            <a:r>
              <a:rPr lang="es-MX" dirty="0" smtClean="0"/>
              <a:t>() </a:t>
            </a:r>
          </a:p>
          <a:p>
            <a:r>
              <a:rPr lang="es-MX" dirty="0" smtClean="0">
                <a:hlinkClick r:id="rId2"/>
              </a:rPr>
              <a:t>https://rpubs.com/rpizarro/605730</a:t>
            </a:r>
            <a:endParaRPr lang="es-MX" dirty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442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Cruzada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7" y="1442715"/>
            <a:ext cx="11005977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8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Cruzada</a:t>
            </a:r>
            <a:endParaRPr lang="es-MX" dirty="0"/>
          </a:p>
        </p:txBody>
      </p:sp>
      <p:pic>
        <p:nvPicPr>
          <p:cNvPr id="2050" name="Picture 2" descr="Validación cruzada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7" y="1416534"/>
            <a:ext cx="11204683" cy="517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4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Validación Cruzada</a:t>
            </a:r>
            <a:endParaRPr lang="es-MX" dirty="0"/>
          </a:p>
        </p:txBody>
      </p:sp>
      <p:sp>
        <p:nvSpPr>
          <p:cNvPr id="3" name="CuadroTexto 2"/>
          <p:cNvSpPr txBox="1"/>
          <p:nvPr/>
        </p:nvSpPr>
        <p:spPr>
          <a:xfrm>
            <a:off x="1069383" y="2030278"/>
            <a:ext cx="6831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smtClean="0"/>
              <a:t>https://rpubs.com/rpizarro/888201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118099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Bibliografía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>
                <a:hlinkClick r:id="rId2"/>
              </a:rPr>
              <a:t>https://www.youtube.com/watch?v=QoRBenaGzzw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>
                <a:hlinkClick r:id="rId3"/>
              </a:rPr>
              <a:t>https://rpubs.com/rpizarro/605730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617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21" y="1781411"/>
            <a:ext cx="11034794" cy="46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1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60" y="1839213"/>
            <a:ext cx="11375756" cy="48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669"/>
            <a:ext cx="10661542" cy="47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3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1346"/>
            <a:ext cx="10925014" cy="540067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13637" y="5445093"/>
            <a:ext cx="20770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bg1"/>
                </a:solidFill>
              </a:rPr>
              <a:t>data(spam)</a:t>
            </a:r>
            <a:endParaRPr lang="es-MX" sz="3200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287" y="5361848"/>
            <a:ext cx="751264" cy="7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58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3" y="1358632"/>
            <a:ext cx="11484244" cy="504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21" y="1456841"/>
            <a:ext cx="10791007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1379350"/>
            <a:ext cx="11496675" cy="547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1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SVM Como clasificador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10346"/>
            <a:ext cx="11782425" cy="54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46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79</Words>
  <Application>Microsoft Office PowerPoint</Application>
  <PresentationFormat>Panorámica</PresentationFormat>
  <Paragraphs>31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SVM</vt:lpstr>
      <vt:lpstr>SVM Como clasificador</vt:lpstr>
      <vt:lpstr>SVM Como clasificador</vt:lpstr>
      <vt:lpstr>SVM Como clasificador</vt:lpstr>
      <vt:lpstr>SVM Como clasificador</vt:lpstr>
      <vt:lpstr>SVM Como clasificador</vt:lpstr>
      <vt:lpstr>SVM Como clasificador</vt:lpstr>
      <vt:lpstr>SVM Como clasificador</vt:lpstr>
      <vt:lpstr>SVM Como clasificador</vt:lpstr>
      <vt:lpstr>SVM Como clasificador</vt:lpstr>
      <vt:lpstr>SVM Como clasificador</vt:lpstr>
      <vt:lpstr>Librerías en R</vt:lpstr>
      <vt:lpstr>Validación Cruzada</vt:lpstr>
      <vt:lpstr>Validación Cruzada</vt:lpstr>
      <vt:lpstr>Validación Cruzada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SVM</dc:title>
  <dc:creator>Usuario</dc:creator>
  <cp:lastModifiedBy>Usuario</cp:lastModifiedBy>
  <cp:revision>12</cp:revision>
  <dcterms:created xsi:type="dcterms:W3CDTF">2022-04-08T19:57:40Z</dcterms:created>
  <dcterms:modified xsi:type="dcterms:W3CDTF">2022-04-09T17:43:01Z</dcterms:modified>
</cp:coreProperties>
</file>